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39"/>
    <p:restoredTop sz="94646"/>
  </p:normalViewPr>
  <p:slideViewPr>
    <p:cSldViewPr snapToGrid="0" snapToObjects="1">
      <p:cViewPr varScale="1">
        <p:scale>
          <a:sx n="104" d="100"/>
          <a:sy n="104" d="100"/>
        </p:scale>
        <p:origin x="12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29DB75-F9EF-CC48-B5CB-D2393574910A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4865C7-59BA-9341-9DCF-CB172DB92A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6964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rawpixel-714362-unsplash.jpg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4865C7-59BA-9341-9DCF-CB172DB92A6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8744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rawpixel-714362-unsplash.jpg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4865C7-59BA-9341-9DCF-CB172DB92A6E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6249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rawpixel-714362-unsplash.jpg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4865C7-59BA-9341-9DCF-CB172DB92A6E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2158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5943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8404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7989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88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0880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822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1896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1955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0733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8637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4685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1D192-D172-2F49-9D09-8E40685949BC}" type="datetimeFigureOut">
              <a:rPr kumimoji="1" lang="zh-CN" altLang="en-US" smtClean="0"/>
              <a:t>2018/10/21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B9479-22F0-E948-9AAF-1AC4509DCC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904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02EE38-DADC-1543-A169-0426D4C1DE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" r="1" b="12929"/>
          <a:stretch/>
        </p:blipFill>
        <p:spPr>
          <a:xfrm>
            <a:off x="0" y="1"/>
            <a:ext cx="9144000" cy="532576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52932CB-16A3-2F45-BC8B-4F804ED7DA4E}"/>
              </a:ext>
            </a:extLst>
          </p:cNvPr>
          <p:cNvSpPr txBox="1"/>
          <p:nvPr/>
        </p:nvSpPr>
        <p:spPr>
          <a:xfrm>
            <a:off x="2976852" y="5763438"/>
            <a:ext cx="31902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200" u="sng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Meeting Minutes</a:t>
            </a:r>
            <a:endParaRPr kumimoji="1" lang="zh-CN" altLang="en-US" sz="3200" u="sng" dirty="0">
              <a:latin typeface="Arial" panose="020B0604020202020204" pitchFamily="34" charset="0"/>
              <a:ea typeface="Toppan Bunkyu Midashi Gothic Ex" panose="020B0900000000000000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710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7A29D54-54C9-494E-ABC9-6280C15A2777}"/>
              </a:ext>
            </a:extLst>
          </p:cNvPr>
          <p:cNvSpPr txBox="1"/>
          <p:nvPr/>
        </p:nvSpPr>
        <p:spPr>
          <a:xfrm>
            <a:off x="3139268" y="5763438"/>
            <a:ext cx="28654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200" u="sng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Weekly Report</a:t>
            </a:r>
            <a:endParaRPr kumimoji="1" lang="zh-CN" altLang="en-US" sz="3200" u="sng" dirty="0">
              <a:latin typeface="Arial" panose="020B0604020202020204" pitchFamily="34" charset="0"/>
              <a:ea typeface="Toppan Bunkyu Midashi Gothic Ex" panose="020B0900000000000000" pitchFamily="34" charset="-128"/>
              <a:cs typeface="Arial" panose="020B060402020202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8852BA6-0340-0040-94BE-E9D9635A2A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679"/>
          <a:stretch/>
        </p:blipFill>
        <p:spPr>
          <a:xfrm>
            <a:off x="0" y="0"/>
            <a:ext cx="9144000" cy="532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537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371B46B-0072-0B4D-B1B0-7DA80B2D3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0"/>
            <a:ext cx="9144000" cy="533095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7A29D54-54C9-494E-ABC9-6280C15A2777}"/>
              </a:ext>
            </a:extLst>
          </p:cNvPr>
          <p:cNvSpPr txBox="1"/>
          <p:nvPr/>
        </p:nvSpPr>
        <p:spPr>
          <a:xfrm>
            <a:off x="2702736" y="5763438"/>
            <a:ext cx="3738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200" u="sng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Unsolved</a:t>
            </a:r>
            <a:r>
              <a:rPr kumimoji="1" lang="zh-CN" altLang="en-US" sz="3200" u="sng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 </a:t>
            </a:r>
            <a:r>
              <a:rPr kumimoji="1" lang="en-US" altLang="zh-CN" sz="3200" u="sng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Problems</a:t>
            </a:r>
            <a:endParaRPr kumimoji="1" lang="zh-CN" altLang="en-US" sz="3200" u="sng" dirty="0">
              <a:latin typeface="Arial" panose="020B0604020202020204" pitchFamily="34" charset="0"/>
              <a:ea typeface="Toppan Bunkyu Midashi Gothic Ex" panose="020B0900000000000000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258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7A29D54-54C9-494E-ABC9-6280C15A2777}"/>
              </a:ext>
            </a:extLst>
          </p:cNvPr>
          <p:cNvSpPr txBox="1"/>
          <p:nvPr/>
        </p:nvSpPr>
        <p:spPr>
          <a:xfrm>
            <a:off x="2926105" y="5763438"/>
            <a:ext cx="32832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200" u="sng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Project Schedule</a:t>
            </a:r>
            <a:endParaRPr kumimoji="1" lang="zh-CN" altLang="en-US" sz="3200" u="sng" dirty="0">
              <a:latin typeface="Arial" panose="020B0604020202020204" pitchFamily="34" charset="0"/>
              <a:ea typeface="Toppan Bunkyu Midashi Gothic Ex" panose="020B0900000000000000" pitchFamily="34" charset="-128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C64664D-3047-A94D-8A66-DACC0B9BB2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43" b="3891"/>
          <a:stretch/>
        </p:blipFill>
        <p:spPr>
          <a:xfrm>
            <a:off x="1" y="0"/>
            <a:ext cx="9135481" cy="5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70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2D4035D-7581-AA4F-AD94-817754DE25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4" b="11622"/>
          <a:stretch/>
        </p:blipFill>
        <p:spPr>
          <a:xfrm>
            <a:off x="3" y="0"/>
            <a:ext cx="9144000" cy="532576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7A29D54-54C9-494E-ABC9-6280C15A2777}"/>
              </a:ext>
            </a:extLst>
          </p:cNvPr>
          <p:cNvSpPr txBox="1"/>
          <p:nvPr/>
        </p:nvSpPr>
        <p:spPr>
          <a:xfrm>
            <a:off x="3022540" y="5763438"/>
            <a:ext cx="30989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200" u="sng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Important Dates</a:t>
            </a:r>
            <a:endParaRPr kumimoji="1" lang="zh-CN" altLang="en-US" sz="3200" u="sng" dirty="0">
              <a:latin typeface="Arial" panose="020B0604020202020204" pitchFamily="34" charset="0"/>
              <a:ea typeface="Toppan Bunkyu Midashi Gothic Ex" panose="020B0900000000000000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918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7A29D54-54C9-494E-ABC9-6280C15A2777}"/>
              </a:ext>
            </a:extLst>
          </p:cNvPr>
          <p:cNvSpPr txBox="1"/>
          <p:nvPr/>
        </p:nvSpPr>
        <p:spPr>
          <a:xfrm>
            <a:off x="3116024" y="5763438"/>
            <a:ext cx="29119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3200" u="sng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Weekly Photos</a:t>
            </a:r>
            <a:endParaRPr kumimoji="1" lang="zh-CN" altLang="en-US" sz="3200" u="sng" dirty="0">
              <a:latin typeface="Arial" panose="020B0604020202020204" pitchFamily="34" charset="0"/>
              <a:ea typeface="Toppan Bunkyu Midashi Gothic Ex" panose="020B0900000000000000" pitchFamily="34" charset="-128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3A5F3F7-4B97-3E41-8ABB-A47D0950D0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390"/>
          <a:stretch/>
        </p:blipFill>
        <p:spPr>
          <a:xfrm>
            <a:off x="0" y="0"/>
            <a:ext cx="9144000" cy="532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003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</TotalTime>
  <Words>24</Words>
  <Application>Microsoft Macintosh PowerPoint</Application>
  <PresentationFormat>On-screen Show (4:3)</PresentationFormat>
  <Paragraphs>12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等线</vt:lpstr>
      <vt:lpstr>等线 Light</vt:lpstr>
      <vt:lpstr>Toppan Bunkyu Midashi Gothic Ex</vt:lpstr>
      <vt:lpstr>Arial</vt:lpstr>
      <vt:lpstr>Baskerville</vt:lpstr>
      <vt:lpstr>Calibri</vt:lpstr>
      <vt:lpstr>Calibri Light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Yinglun LI (16518365)</dc:creator>
  <cp:lastModifiedBy>Yinglun LI (16518365)</cp:lastModifiedBy>
  <cp:revision>6</cp:revision>
  <dcterms:created xsi:type="dcterms:W3CDTF">2018-10-19T13:44:52Z</dcterms:created>
  <dcterms:modified xsi:type="dcterms:W3CDTF">2018-10-21T08:07:18Z</dcterms:modified>
</cp:coreProperties>
</file>

<file path=docProps/thumbnail.jpeg>
</file>